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08"/>
    <p:restoredTop sz="94630"/>
  </p:normalViewPr>
  <p:slideViewPr>
    <p:cSldViewPr snapToGrid="0">
      <p:cViewPr varScale="1">
        <p:scale>
          <a:sx n="122" d="100"/>
          <a:sy n="122" d="100"/>
        </p:scale>
        <p:origin x="8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8b2c8c7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8b2c8c7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8b2c8c76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8b2c8c76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8b2c8c76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8b2c8c76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8b2c8c76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8b2c8c76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8b2c8c76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8b2c8c76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8b2c8c76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8b2c8c76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8b2c8c76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8b2c8c76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8b2c8c76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8b2c8c76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8b2c8c76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8b2c8c76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8b2c8c7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8b2c8c7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8b2c8c76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8b2c8c76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8b2c8c76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8b2c8c76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8b2c8c76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8b2c8c76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8b2c8c76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8b2c8c76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8b2c8c76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8b2c8c76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00475" y="1554400"/>
            <a:ext cx="5342400" cy="22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</a:rPr>
              <a:t>Lawton’s Fall Festival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November 14, 2024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 title="20241114_17050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306275"/>
            <a:ext cx="2520301" cy="3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 title="20241114_171106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01" y="1584575"/>
            <a:ext cx="6166502" cy="277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 title="20241114_170642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850" y="152400"/>
            <a:ext cx="2178361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 title="20241114_170615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061" y="152400"/>
            <a:ext cx="217836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 title="20241114_171024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238" y="806640"/>
            <a:ext cx="5995525" cy="3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 title="20241114_192019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375" y="163363"/>
            <a:ext cx="2725250" cy="481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 title="20241114_192037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61"/>
          <a:stretch/>
        </p:blipFill>
        <p:spPr>
          <a:xfrm>
            <a:off x="152400" y="1155550"/>
            <a:ext cx="2342950" cy="23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 title="20241114_192102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975" y="1047750"/>
            <a:ext cx="2178349" cy="304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 title="20241114_192118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75" y="846788"/>
            <a:ext cx="2178349" cy="344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 title="20241114_192127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775" y="1039375"/>
            <a:ext cx="2178375" cy="30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20241114_165425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5" y="1239275"/>
            <a:ext cx="1724974" cy="344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20241114_165447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50" y="1825750"/>
            <a:ext cx="5057802" cy="22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20241114_165436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350" y="2571750"/>
            <a:ext cx="5373988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20241114_165553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0" y="714476"/>
            <a:ext cx="5035479" cy="22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title="20241121_153105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175" y="1082875"/>
            <a:ext cx="2311127" cy="333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title="20241114_165503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50" y="1082875"/>
            <a:ext cx="2748355" cy="33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title="20241114_170340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75" y="3202500"/>
            <a:ext cx="4311450" cy="19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title="20241114_170357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725" y="1042938"/>
            <a:ext cx="2162002" cy="18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title="20241114_170419.jp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75" y="742325"/>
            <a:ext cx="1686523" cy="24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 title="20241114_170258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00" y="152400"/>
            <a:ext cx="2178361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title="20241114_170252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024" y="941325"/>
            <a:ext cx="3047997" cy="220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 title="20241114_170303.jp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61" y="3234870"/>
            <a:ext cx="3901041" cy="175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20241114_165951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263" y="1056963"/>
            <a:ext cx="6729477" cy="302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 title="20241114_170226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63" y="964850"/>
            <a:ext cx="7138673" cy="321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 title="20241114_170500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00" y="152400"/>
            <a:ext cx="2178361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 title="20241114_165848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813" y="529425"/>
            <a:ext cx="2178375" cy="408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On-screen Show (16:9)</PresentationFormat>
  <Paragraphs>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2024-11-24T01:38:20Z</dcterms:modified>
</cp:coreProperties>
</file>